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handoutMasterIdLst>
    <p:handoutMasterId r:id="rId9"/>
  </p:handoutMasterIdLst>
  <p:sldIdLst>
    <p:sldId id="257" r:id="rId3"/>
    <p:sldId id="426" r:id="rId4"/>
    <p:sldId id="427" r:id="rId5"/>
    <p:sldId id="428" r:id="rId6"/>
    <p:sldId id="429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152" d="100"/>
          <a:sy n="152" d="100"/>
        </p:scale>
        <p:origin x="2060" y="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499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40415A-CBC2-4038-97FE-B9F62225A8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21747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94E6B37-8D00-4A95-AD80-9896C2DF62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18454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08230D-76A4-41C5-BFB6-CDB672ADB50F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7" name="Group 9"/>
          <p:cNvGrpSpPr>
            <a:grpSpLocks/>
          </p:cNvGrpSpPr>
          <p:nvPr/>
        </p:nvGrpSpPr>
        <p:grpSpPr bwMode="auto">
          <a:xfrm>
            <a:off x="0" y="3902075"/>
            <a:ext cx="3402013" cy="2951163"/>
            <a:chOff x="0" y="2458"/>
            <a:chExt cx="2143" cy="1859"/>
          </a:xfrm>
        </p:grpSpPr>
        <p:sp>
          <p:nvSpPr>
            <p:cNvPr id="2050" name="Freeform 2"/>
            <p:cNvSpPr>
              <a:spLocks/>
            </p:cNvSpPr>
            <p:nvPr/>
          </p:nvSpPr>
          <p:spPr bwMode="ltGray">
            <a:xfrm>
              <a:off x="0" y="2508"/>
              <a:ext cx="2143" cy="1805"/>
            </a:xfrm>
            <a:custGeom>
              <a:avLst/>
              <a:gdLst>
                <a:gd name="T0" fmla="*/ 330 w 2143"/>
                <a:gd name="T1" fmla="*/ 66 h 1805"/>
                <a:gd name="T2" fmla="*/ 162 w 2143"/>
                <a:gd name="T3" fmla="*/ 30 h 1805"/>
                <a:gd name="T4" fmla="*/ 0 w 2143"/>
                <a:gd name="T5" fmla="*/ 0 h 1805"/>
                <a:gd name="T6" fmla="*/ 0 w 2143"/>
                <a:gd name="T7" fmla="*/ 12 h 1805"/>
                <a:gd name="T8" fmla="*/ 162 w 2143"/>
                <a:gd name="T9" fmla="*/ 42 h 1805"/>
                <a:gd name="T10" fmla="*/ 324 w 2143"/>
                <a:gd name="T11" fmla="*/ 78 h 1805"/>
                <a:gd name="T12" fmla="*/ 558 w 2143"/>
                <a:gd name="T13" fmla="*/ 150 h 1805"/>
                <a:gd name="T14" fmla="*/ 780 w 2143"/>
                <a:gd name="T15" fmla="*/ 245 h 1805"/>
                <a:gd name="T16" fmla="*/ 996 w 2143"/>
                <a:gd name="T17" fmla="*/ 365 h 1805"/>
                <a:gd name="T18" fmla="*/ 1200 w 2143"/>
                <a:gd name="T19" fmla="*/ 503 h 1805"/>
                <a:gd name="T20" fmla="*/ 1386 w 2143"/>
                <a:gd name="T21" fmla="*/ 653 h 1805"/>
                <a:gd name="T22" fmla="*/ 1560 w 2143"/>
                <a:gd name="T23" fmla="*/ 827 h 1805"/>
                <a:gd name="T24" fmla="*/ 1716 w 2143"/>
                <a:gd name="T25" fmla="*/ 1019 h 1805"/>
                <a:gd name="T26" fmla="*/ 1860 w 2143"/>
                <a:gd name="T27" fmla="*/ 1229 h 1805"/>
                <a:gd name="T28" fmla="*/ 1943 w 2143"/>
                <a:gd name="T29" fmla="*/ 1366 h 1805"/>
                <a:gd name="T30" fmla="*/ 2016 w 2143"/>
                <a:gd name="T31" fmla="*/ 1510 h 1805"/>
                <a:gd name="T32" fmla="*/ 2076 w 2143"/>
                <a:gd name="T33" fmla="*/ 1654 h 1805"/>
                <a:gd name="T34" fmla="*/ 2130 w 2143"/>
                <a:gd name="T35" fmla="*/ 1804 h 1805"/>
                <a:gd name="T36" fmla="*/ 2142 w 2143"/>
                <a:gd name="T37" fmla="*/ 1804 h 1805"/>
                <a:gd name="T38" fmla="*/ 2088 w 2143"/>
                <a:gd name="T39" fmla="*/ 1654 h 1805"/>
                <a:gd name="T40" fmla="*/ 2028 w 2143"/>
                <a:gd name="T41" fmla="*/ 1510 h 1805"/>
                <a:gd name="T42" fmla="*/ 1955 w 2143"/>
                <a:gd name="T43" fmla="*/ 1366 h 1805"/>
                <a:gd name="T44" fmla="*/ 1872 w 2143"/>
                <a:gd name="T45" fmla="*/ 1223 h 1805"/>
                <a:gd name="T46" fmla="*/ 1728 w 2143"/>
                <a:gd name="T47" fmla="*/ 1013 h 1805"/>
                <a:gd name="T48" fmla="*/ 1566 w 2143"/>
                <a:gd name="T49" fmla="*/ 821 h 1805"/>
                <a:gd name="T50" fmla="*/ 1392 w 2143"/>
                <a:gd name="T51" fmla="*/ 647 h 1805"/>
                <a:gd name="T52" fmla="*/ 1206 w 2143"/>
                <a:gd name="T53" fmla="*/ 491 h 1805"/>
                <a:gd name="T54" fmla="*/ 1002 w 2143"/>
                <a:gd name="T55" fmla="*/ 353 h 1805"/>
                <a:gd name="T56" fmla="*/ 786 w 2143"/>
                <a:gd name="T57" fmla="*/ 239 h 1805"/>
                <a:gd name="T58" fmla="*/ 564 w 2143"/>
                <a:gd name="T59" fmla="*/ 138 h 1805"/>
                <a:gd name="T60" fmla="*/ 330 w 2143"/>
                <a:gd name="T61" fmla="*/ 66 h 1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43" h="1805">
                  <a:moveTo>
                    <a:pt x="330" y="66"/>
                  </a:moveTo>
                  <a:lnTo>
                    <a:pt x="162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2" y="42"/>
                  </a:lnTo>
                  <a:lnTo>
                    <a:pt x="324" y="78"/>
                  </a:lnTo>
                  <a:lnTo>
                    <a:pt x="558" y="150"/>
                  </a:lnTo>
                  <a:lnTo>
                    <a:pt x="780" y="245"/>
                  </a:lnTo>
                  <a:lnTo>
                    <a:pt x="996" y="365"/>
                  </a:lnTo>
                  <a:lnTo>
                    <a:pt x="1200" y="503"/>
                  </a:lnTo>
                  <a:lnTo>
                    <a:pt x="1386" y="653"/>
                  </a:lnTo>
                  <a:lnTo>
                    <a:pt x="1560" y="827"/>
                  </a:lnTo>
                  <a:lnTo>
                    <a:pt x="1716" y="1019"/>
                  </a:lnTo>
                  <a:lnTo>
                    <a:pt x="1860" y="1229"/>
                  </a:lnTo>
                  <a:lnTo>
                    <a:pt x="1943" y="1366"/>
                  </a:lnTo>
                  <a:lnTo>
                    <a:pt x="2016" y="1510"/>
                  </a:lnTo>
                  <a:lnTo>
                    <a:pt x="2076" y="1654"/>
                  </a:lnTo>
                  <a:lnTo>
                    <a:pt x="2130" y="1804"/>
                  </a:lnTo>
                  <a:lnTo>
                    <a:pt x="2142" y="1804"/>
                  </a:lnTo>
                  <a:lnTo>
                    <a:pt x="2088" y="1654"/>
                  </a:lnTo>
                  <a:lnTo>
                    <a:pt x="2028" y="1510"/>
                  </a:lnTo>
                  <a:lnTo>
                    <a:pt x="1955" y="1366"/>
                  </a:lnTo>
                  <a:lnTo>
                    <a:pt x="1872" y="1223"/>
                  </a:lnTo>
                  <a:lnTo>
                    <a:pt x="1728" y="1013"/>
                  </a:lnTo>
                  <a:lnTo>
                    <a:pt x="1566" y="821"/>
                  </a:lnTo>
                  <a:lnTo>
                    <a:pt x="1392" y="647"/>
                  </a:lnTo>
                  <a:lnTo>
                    <a:pt x="1206" y="491"/>
                  </a:lnTo>
                  <a:lnTo>
                    <a:pt x="1002" y="353"/>
                  </a:lnTo>
                  <a:lnTo>
                    <a:pt x="786" y="239"/>
                  </a:lnTo>
                  <a:lnTo>
                    <a:pt x="564" y="138"/>
                  </a:lnTo>
                  <a:lnTo>
                    <a:pt x="330" y="66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" name="Freeform 3"/>
            <p:cNvSpPr>
              <a:spLocks/>
            </p:cNvSpPr>
            <p:nvPr/>
          </p:nvSpPr>
          <p:spPr bwMode="hidden">
            <a:xfrm>
              <a:off x="0" y="2458"/>
              <a:ext cx="1855" cy="1859"/>
            </a:xfrm>
            <a:custGeom>
              <a:avLst/>
              <a:gdLst>
                <a:gd name="T0" fmla="*/ 1854 w 1855"/>
                <a:gd name="T1" fmla="*/ 1858 h 1859"/>
                <a:gd name="T2" fmla="*/ 0 w 1855"/>
                <a:gd name="T3" fmla="*/ 1858 h 1859"/>
                <a:gd name="T4" fmla="*/ 0 w 1855"/>
                <a:gd name="T5" fmla="*/ 0 h 1859"/>
                <a:gd name="T6" fmla="*/ 1854 w 1855"/>
                <a:gd name="T7" fmla="*/ 1858 h 1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55" h="1859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2" name="Freeform 4"/>
            <p:cNvSpPr>
              <a:spLocks/>
            </p:cNvSpPr>
            <p:nvPr/>
          </p:nvSpPr>
          <p:spPr bwMode="ltGray">
            <a:xfrm>
              <a:off x="0" y="2735"/>
              <a:ext cx="1746" cy="1578"/>
            </a:xfrm>
            <a:custGeom>
              <a:avLst/>
              <a:gdLst>
                <a:gd name="T0" fmla="*/ 1640 w 1746"/>
                <a:gd name="T1" fmla="*/ 1377 h 1578"/>
                <a:gd name="T2" fmla="*/ 1692 w 1746"/>
                <a:gd name="T3" fmla="*/ 1479 h 1578"/>
                <a:gd name="T4" fmla="*/ 1732 w 1746"/>
                <a:gd name="T5" fmla="*/ 1577 h 1578"/>
                <a:gd name="T6" fmla="*/ 1745 w 1746"/>
                <a:gd name="T7" fmla="*/ 1577 h 1578"/>
                <a:gd name="T8" fmla="*/ 1703 w 1746"/>
                <a:gd name="T9" fmla="*/ 1469 h 1578"/>
                <a:gd name="T10" fmla="*/ 1649 w 1746"/>
                <a:gd name="T11" fmla="*/ 1367 h 1578"/>
                <a:gd name="T12" fmla="*/ 1535 w 1746"/>
                <a:gd name="T13" fmla="*/ 1157 h 1578"/>
                <a:gd name="T14" fmla="*/ 1395 w 1746"/>
                <a:gd name="T15" fmla="*/ 951 h 1578"/>
                <a:gd name="T16" fmla="*/ 1236 w 1746"/>
                <a:gd name="T17" fmla="*/ 756 h 1578"/>
                <a:gd name="T18" fmla="*/ 1061 w 1746"/>
                <a:gd name="T19" fmla="*/ 582 h 1578"/>
                <a:gd name="T20" fmla="*/ 876 w 1746"/>
                <a:gd name="T21" fmla="*/ 426 h 1578"/>
                <a:gd name="T22" fmla="*/ 672 w 1746"/>
                <a:gd name="T23" fmla="*/ 294 h 1578"/>
                <a:gd name="T24" fmla="*/ 455 w 1746"/>
                <a:gd name="T25" fmla="*/ 174 h 1578"/>
                <a:gd name="T26" fmla="*/ 234 w 1746"/>
                <a:gd name="T27" fmla="*/ 78 h 1578"/>
                <a:gd name="T28" fmla="*/ 0 w 1746"/>
                <a:gd name="T29" fmla="*/ 0 h 1578"/>
                <a:gd name="T30" fmla="*/ 0 w 1746"/>
                <a:gd name="T31" fmla="*/ 12 h 1578"/>
                <a:gd name="T32" fmla="*/ 222 w 1746"/>
                <a:gd name="T33" fmla="*/ 89 h 1578"/>
                <a:gd name="T34" fmla="*/ 446 w 1746"/>
                <a:gd name="T35" fmla="*/ 185 h 1578"/>
                <a:gd name="T36" fmla="*/ 662 w 1746"/>
                <a:gd name="T37" fmla="*/ 305 h 1578"/>
                <a:gd name="T38" fmla="*/ 866 w 1746"/>
                <a:gd name="T39" fmla="*/ 437 h 1578"/>
                <a:gd name="T40" fmla="*/ 1052 w 1746"/>
                <a:gd name="T41" fmla="*/ 593 h 1578"/>
                <a:gd name="T42" fmla="*/ 1226 w 1746"/>
                <a:gd name="T43" fmla="*/ 767 h 1578"/>
                <a:gd name="T44" fmla="*/ 1385 w 1746"/>
                <a:gd name="T45" fmla="*/ 960 h 1578"/>
                <a:gd name="T46" fmla="*/ 1526 w 1746"/>
                <a:gd name="T47" fmla="*/ 1167 h 1578"/>
                <a:gd name="T48" fmla="*/ 1640 w 1746"/>
                <a:gd name="T49" fmla="*/ 1377 h 1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6" h="1578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3" name="Freeform 5"/>
            <p:cNvSpPr>
              <a:spLocks/>
            </p:cNvSpPr>
            <p:nvPr/>
          </p:nvSpPr>
          <p:spPr bwMode="ltGray">
            <a:xfrm>
              <a:off x="0" y="2544"/>
              <a:ext cx="1746" cy="1769"/>
            </a:xfrm>
            <a:custGeom>
              <a:avLst/>
              <a:gdLst>
                <a:gd name="T0" fmla="*/ 0 w 1746"/>
                <a:gd name="T1" fmla="*/ 0 h 1769"/>
                <a:gd name="T2" fmla="*/ 0 w 1746"/>
                <a:gd name="T3" fmla="*/ 12 h 1769"/>
                <a:gd name="T4" fmla="*/ 210 w 1746"/>
                <a:gd name="T5" fmla="*/ 88 h 1769"/>
                <a:gd name="T6" fmla="*/ 426 w 1746"/>
                <a:gd name="T7" fmla="*/ 190 h 1769"/>
                <a:gd name="T8" fmla="*/ 630 w 1746"/>
                <a:gd name="T9" fmla="*/ 304 h 1769"/>
                <a:gd name="T10" fmla="*/ 818 w 1746"/>
                <a:gd name="T11" fmla="*/ 442 h 1769"/>
                <a:gd name="T12" fmla="*/ 998 w 1746"/>
                <a:gd name="T13" fmla="*/ 592 h 1769"/>
                <a:gd name="T14" fmla="*/ 1164 w 1746"/>
                <a:gd name="T15" fmla="*/ 766 h 1769"/>
                <a:gd name="T16" fmla="*/ 1310 w 1746"/>
                <a:gd name="T17" fmla="*/ 942 h 1769"/>
                <a:gd name="T18" fmla="*/ 1454 w 1746"/>
                <a:gd name="T19" fmla="*/ 1146 h 1769"/>
                <a:gd name="T20" fmla="*/ 1536 w 1746"/>
                <a:gd name="T21" fmla="*/ 1298 h 1769"/>
                <a:gd name="T22" fmla="*/ 1614 w 1746"/>
                <a:gd name="T23" fmla="*/ 1456 h 1769"/>
                <a:gd name="T24" fmla="*/ 1682 w 1746"/>
                <a:gd name="T25" fmla="*/ 1616 h 1769"/>
                <a:gd name="T26" fmla="*/ 1733 w 1746"/>
                <a:gd name="T27" fmla="*/ 1768 h 1769"/>
                <a:gd name="T28" fmla="*/ 1745 w 1746"/>
                <a:gd name="T29" fmla="*/ 1768 h 1769"/>
                <a:gd name="T30" fmla="*/ 1691 w 1746"/>
                <a:gd name="T31" fmla="*/ 1606 h 1769"/>
                <a:gd name="T32" fmla="*/ 1623 w 1746"/>
                <a:gd name="T33" fmla="*/ 1445 h 1769"/>
                <a:gd name="T34" fmla="*/ 1547 w 1746"/>
                <a:gd name="T35" fmla="*/ 1288 h 1769"/>
                <a:gd name="T36" fmla="*/ 1463 w 1746"/>
                <a:gd name="T37" fmla="*/ 1136 h 1769"/>
                <a:gd name="T38" fmla="*/ 1320 w 1746"/>
                <a:gd name="T39" fmla="*/ 932 h 1769"/>
                <a:gd name="T40" fmla="*/ 1173 w 1746"/>
                <a:gd name="T41" fmla="*/ 755 h 1769"/>
                <a:gd name="T42" fmla="*/ 1008 w 1746"/>
                <a:gd name="T43" fmla="*/ 581 h 1769"/>
                <a:gd name="T44" fmla="*/ 827 w 1746"/>
                <a:gd name="T45" fmla="*/ 431 h 1769"/>
                <a:gd name="T46" fmla="*/ 642 w 1746"/>
                <a:gd name="T47" fmla="*/ 293 h 1769"/>
                <a:gd name="T48" fmla="*/ 437 w 1746"/>
                <a:gd name="T49" fmla="*/ 179 h 1769"/>
                <a:gd name="T50" fmla="*/ 222 w 1746"/>
                <a:gd name="T51" fmla="*/ 78 h 1769"/>
                <a:gd name="T52" fmla="*/ 0 w 1746"/>
                <a:gd name="T53" fmla="*/ 0 h 1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46" h="1769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4" name="Oval 6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5" name="Oval 7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6" name="Oval 8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67F4171-F0FD-436F-9EF4-DE5219BCF8D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30F037-3CBB-450A-8FDD-FD69476AE5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227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00934-DF7F-4C75-BF34-699EDFF9DF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9468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51F6003-CC6D-D4A5-AB4C-E79178650EAC}"/>
              </a:ext>
            </a:extLst>
          </p:cNvPr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84969AB-82FF-48EB-80AF-C7E7CFAC3D0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477F0F6-92E1-4D7A-1A7D-E8A8072ABD4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DD5DA770-8953-37F3-5987-42A9164F7A1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5D699DC-F65A-7BA6-1546-7C5C1200190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C70FD96D-5173-B841-53EE-42A376BAEDBF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8" name="Oval 8">
              <a:extLst>
                <a:ext uri="{FF2B5EF4-FFF2-40B4-BE49-F238E27FC236}">
                  <a16:creationId xmlns:a16="http://schemas.microsoft.com/office/drawing/2014/main" id="{0D2E3883-CA2F-C8B6-7C16-5E87A1331BD8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7C35D1F8-F262-9177-E1C4-7DD22A586A38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15053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altLang="en-US" noProof="0"/>
              <a:t>Click to edit Master title style</a:t>
            </a:r>
          </a:p>
        </p:txBody>
      </p:sp>
      <p:sp>
        <p:nvSpPr>
          <p:cNvPr id="150539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CA" altLang="en-US" noProof="0"/>
              <a:t>Click to edit Master subtitle style</a:t>
            </a: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2B82582B-0628-79B6-70BE-DF14CE536EA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C04890FE-488D-9FF6-253A-39C05B7C3E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CB2BB990-CF22-F083-B175-9696532BA6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38454-6200-4A2B-A1C5-7AAF2C172535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224219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50812A25-B68C-40CC-2BBA-410EAC1FA0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DA11B328-09F1-AD1B-1C0E-609264A709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444B1C7C-D845-3663-BEEB-B153BCA547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2C582-2593-453C-84E5-F026F79D2E71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152622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C2E73317-BDED-78B6-DA83-EA6515965B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CB5D4F20-0190-06E3-8242-9CF438B55B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AAB68AA9-1B46-F662-E8C4-3E23277599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8F13E0-938A-4623-BF42-6507B9E59C62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905212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3D3A0B07-81C1-FC88-C4B6-42CD4856F7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1F5BED73-D92D-3093-DC96-15A7BDDC88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B2A133EB-981E-F5B7-A1A8-2484FDF5CD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E341B-56F2-4AB5-A20F-1582713A1FA9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8262821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F758B3FF-9540-2E0D-7F78-0BC1D8C8C4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8F221F07-1C5A-EF93-631E-647A66D1FA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303452AA-0AE0-E89A-5A29-F3E260A0A8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03AD3-BA61-478C-B874-1ACA6FC41DE0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667692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2D8D935E-AE36-CF11-C200-8DE37F29BB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D4A3EA34-C382-AF57-1ADC-8803A2EF5C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9C031296-2EBD-72D9-87CE-38351D4A96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D0B055-11BF-45D8-B576-DE19DB82BE30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950650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>
            <a:extLst>
              <a:ext uri="{FF2B5EF4-FFF2-40B4-BE49-F238E27FC236}">
                <a16:creationId xmlns:a16="http://schemas.microsoft.com/office/drawing/2014/main" id="{30C10C0C-0C39-69FA-B99A-92B8B71AE5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AC5528B9-ABDA-677D-C98C-EE143E6186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D36962AE-6ABB-2211-B912-232618A392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BD8A7-36A9-4476-9A0A-0DDFD47FE431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8126216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435BDCD1-70CA-F77B-01A0-2FC50F5208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77ED4A40-2FE5-0293-8BBD-7378EADE07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53E26957-1665-7A43-185D-6EEF7D6465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FB803-6987-4668-A39A-68BC19B82570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903210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68C1D-51E3-4754-A25F-6B614BEDB4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15384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1DCF4A2C-8C44-F2C2-95CE-A86618BE72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27BAC979-45D9-91DF-95C9-8FA2F36019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FB09574A-5092-DAFF-552B-53F4DBDD56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96750-31F8-4737-9014-E815470220AD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5978969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893BA0E7-1D97-FE89-1CDC-A4DBCECDF7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C914CA85-A803-A94E-48FA-188D8E76D7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01EF817B-9F64-4457-D028-89114878FA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52C11-F33F-47AE-94A3-B98066D1FEC0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0809517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4AEBA1F1-7514-E4E1-1774-E935094404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7D6FA171-D08A-7E65-906A-B0CA93134C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2C2490CD-BD56-185E-4A7C-5C892D5BBE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8228F-AF4D-44A5-AED1-25F1C2C32B9D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404928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EC5843-A5AB-4E86-A8FB-E0B369DE7D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9227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953D50-22E8-4809-94A5-9B3BA087D5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7244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D1CFC5-0F45-47DA-9E21-384DC71529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777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E804D8-4ECD-4051-A19E-E63B007A38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6354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BF1586-18E2-46C5-837F-06FFC83C99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5487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9ED6C7-5C08-4F79-9599-F68A534859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6957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A881E2-1607-440B-A0CA-58E1C36743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8415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3" name="Group 9"/>
          <p:cNvGrpSpPr>
            <a:grpSpLocks/>
          </p:cNvGrpSpPr>
          <p:nvPr/>
        </p:nvGrpSpPr>
        <p:grpSpPr bwMode="auto">
          <a:xfrm>
            <a:off x="0" y="3902075"/>
            <a:ext cx="3402013" cy="2951163"/>
            <a:chOff x="0" y="2458"/>
            <a:chExt cx="2143" cy="1859"/>
          </a:xfrm>
        </p:grpSpPr>
        <p:sp>
          <p:nvSpPr>
            <p:cNvPr id="1026" name="Freeform 2"/>
            <p:cNvSpPr>
              <a:spLocks/>
            </p:cNvSpPr>
            <p:nvPr/>
          </p:nvSpPr>
          <p:spPr bwMode="ltGray">
            <a:xfrm>
              <a:off x="0" y="2508"/>
              <a:ext cx="2143" cy="1805"/>
            </a:xfrm>
            <a:custGeom>
              <a:avLst/>
              <a:gdLst>
                <a:gd name="T0" fmla="*/ 330 w 2143"/>
                <a:gd name="T1" fmla="*/ 66 h 1805"/>
                <a:gd name="T2" fmla="*/ 162 w 2143"/>
                <a:gd name="T3" fmla="*/ 30 h 1805"/>
                <a:gd name="T4" fmla="*/ 0 w 2143"/>
                <a:gd name="T5" fmla="*/ 0 h 1805"/>
                <a:gd name="T6" fmla="*/ 0 w 2143"/>
                <a:gd name="T7" fmla="*/ 12 h 1805"/>
                <a:gd name="T8" fmla="*/ 162 w 2143"/>
                <a:gd name="T9" fmla="*/ 42 h 1805"/>
                <a:gd name="T10" fmla="*/ 324 w 2143"/>
                <a:gd name="T11" fmla="*/ 78 h 1805"/>
                <a:gd name="T12" fmla="*/ 558 w 2143"/>
                <a:gd name="T13" fmla="*/ 150 h 1805"/>
                <a:gd name="T14" fmla="*/ 780 w 2143"/>
                <a:gd name="T15" fmla="*/ 245 h 1805"/>
                <a:gd name="T16" fmla="*/ 996 w 2143"/>
                <a:gd name="T17" fmla="*/ 365 h 1805"/>
                <a:gd name="T18" fmla="*/ 1200 w 2143"/>
                <a:gd name="T19" fmla="*/ 503 h 1805"/>
                <a:gd name="T20" fmla="*/ 1386 w 2143"/>
                <a:gd name="T21" fmla="*/ 653 h 1805"/>
                <a:gd name="T22" fmla="*/ 1560 w 2143"/>
                <a:gd name="T23" fmla="*/ 827 h 1805"/>
                <a:gd name="T24" fmla="*/ 1716 w 2143"/>
                <a:gd name="T25" fmla="*/ 1019 h 1805"/>
                <a:gd name="T26" fmla="*/ 1860 w 2143"/>
                <a:gd name="T27" fmla="*/ 1229 h 1805"/>
                <a:gd name="T28" fmla="*/ 1943 w 2143"/>
                <a:gd name="T29" fmla="*/ 1366 h 1805"/>
                <a:gd name="T30" fmla="*/ 2016 w 2143"/>
                <a:gd name="T31" fmla="*/ 1510 h 1805"/>
                <a:gd name="T32" fmla="*/ 2076 w 2143"/>
                <a:gd name="T33" fmla="*/ 1654 h 1805"/>
                <a:gd name="T34" fmla="*/ 2130 w 2143"/>
                <a:gd name="T35" fmla="*/ 1804 h 1805"/>
                <a:gd name="T36" fmla="*/ 2142 w 2143"/>
                <a:gd name="T37" fmla="*/ 1804 h 1805"/>
                <a:gd name="T38" fmla="*/ 2088 w 2143"/>
                <a:gd name="T39" fmla="*/ 1654 h 1805"/>
                <a:gd name="T40" fmla="*/ 2028 w 2143"/>
                <a:gd name="T41" fmla="*/ 1510 h 1805"/>
                <a:gd name="T42" fmla="*/ 1955 w 2143"/>
                <a:gd name="T43" fmla="*/ 1366 h 1805"/>
                <a:gd name="T44" fmla="*/ 1872 w 2143"/>
                <a:gd name="T45" fmla="*/ 1223 h 1805"/>
                <a:gd name="T46" fmla="*/ 1728 w 2143"/>
                <a:gd name="T47" fmla="*/ 1013 h 1805"/>
                <a:gd name="T48" fmla="*/ 1566 w 2143"/>
                <a:gd name="T49" fmla="*/ 821 h 1805"/>
                <a:gd name="T50" fmla="*/ 1392 w 2143"/>
                <a:gd name="T51" fmla="*/ 647 h 1805"/>
                <a:gd name="T52" fmla="*/ 1206 w 2143"/>
                <a:gd name="T53" fmla="*/ 491 h 1805"/>
                <a:gd name="T54" fmla="*/ 1002 w 2143"/>
                <a:gd name="T55" fmla="*/ 353 h 1805"/>
                <a:gd name="T56" fmla="*/ 786 w 2143"/>
                <a:gd name="T57" fmla="*/ 239 h 1805"/>
                <a:gd name="T58" fmla="*/ 564 w 2143"/>
                <a:gd name="T59" fmla="*/ 138 h 1805"/>
                <a:gd name="T60" fmla="*/ 330 w 2143"/>
                <a:gd name="T61" fmla="*/ 66 h 1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43" h="1805">
                  <a:moveTo>
                    <a:pt x="330" y="66"/>
                  </a:moveTo>
                  <a:lnTo>
                    <a:pt x="162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2" y="42"/>
                  </a:lnTo>
                  <a:lnTo>
                    <a:pt x="324" y="78"/>
                  </a:lnTo>
                  <a:lnTo>
                    <a:pt x="558" y="150"/>
                  </a:lnTo>
                  <a:lnTo>
                    <a:pt x="780" y="245"/>
                  </a:lnTo>
                  <a:lnTo>
                    <a:pt x="996" y="365"/>
                  </a:lnTo>
                  <a:lnTo>
                    <a:pt x="1200" y="503"/>
                  </a:lnTo>
                  <a:lnTo>
                    <a:pt x="1386" y="653"/>
                  </a:lnTo>
                  <a:lnTo>
                    <a:pt x="1560" y="827"/>
                  </a:lnTo>
                  <a:lnTo>
                    <a:pt x="1716" y="1019"/>
                  </a:lnTo>
                  <a:lnTo>
                    <a:pt x="1860" y="1229"/>
                  </a:lnTo>
                  <a:lnTo>
                    <a:pt x="1943" y="1366"/>
                  </a:lnTo>
                  <a:lnTo>
                    <a:pt x="2016" y="1510"/>
                  </a:lnTo>
                  <a:lnTo>
                    <a:pt x="2076" y="1654"/>
                  </a:lnTo>
                  <a:lnTo>
                    <a:pt x="2130" y="1804"/>
                  </a:lnTo>
                  <a:lnTo>
                    <a:pt x="2142" y="1804"/>
                  </a:lnTo>
                  <a:lnTo>
                    <a:pt x="2088" y="1654"/>
                  </a:lnTo>
                  <a:lnTo>
                    <a:pt x="2028" y="1510"/>
                  </a:lnTo>
                  <a:lnTo>
                    <a:pt x="1955" y="1366"/>
                  </a:lnTo>
                  <a:lnTo>
                    <a:pt x="1872" y="1223"/>
                  </a:lnTo>
                  <a:lnTo>
                    <a:pt x="1728" y="1013"/>
                  </a:lnTo>
                  <a:lnTo>
                    <a:pt x="1566" y="821"/>
                  </a:lnTo>
                  <a:lnTo>
                    <a:pt x="1392" y="647"/>
                  </a:lnTo>
                  <a:lnTo>
                    <a:pt x="1206" y="491"/>
                  </a:lnTo>
                  <a:lnTo>
                    <a:pt x="1002" y="353"/>
                  </a:lnTo>
                  <a:lnTo>
                    <a:pt x="786" y="239"/>
                  </a:lnTo>
                  <a:lnTo>
                    <a:pt x="564" y="138"/>
                  </a:lnTo>
                  <a:lnTo>
                    <a:pt x="330" y="66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" name="Freeform 3"/>
            <p:cNvSpPr>
              <a:spLocks/>
            </p:cNvSpPr>
            <p:nvPr/>
          </p:nvSpPr>
          <p:spPr bwMode="hidden">
            <a:xfrm>
              <a:off x="0" y="2458"/>
              <a:ext cx="1855" cy="1859"/>
            </a:xfrm>
            <a:custGeom>
              <a:avLst/>
              <a:gdLst>
                <a:gd name="T0" fmla="*/ 1854 w 1855"/>
                <a:gd name="T1" fmla="*/ 1858 h 1859"/>
                <a:gd name="T2" fmla="*/ 0 w 1855"/>
                <a:gd name="T3" fmla="*/ 1858 h 1859"/>
                <a:gd name="T4" fmla="*/ 0 w 1855"/>
                <a:gd name="T5" fmla="*/ 0 h 1859"/>
                <a:gd name="T6" fmla="*/ 1854 w 1855"/>
                <a:gd name="T7" fmla="*/ 1858 h 1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55" h="1859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" name="Freeform 4"/>
            <p:cNvSpPr>
              <a:spLocks/>
            </p:cNvSpPr>
            <p:nvPr/>
          </p:nvSpPr>
          <p:spPr bwMode="ltGray">
            <a:xfrm>
              <a:off x="0" y="2735"/>
              <a:ext cx="1746" cy="1578"/>
            </a:xfrm>
            <a:custGeom>
              <a:avLst/>
              <a:gdLst>
                <a:gd name="T0" fmla="*/ 1640 w 1746"/>
                <a:gd name="T1" fmla="*/ 1377 h 1578"/>
                <a:gd name="T2" fmla="*/ 1692 w 1746"/>
                <a:gd name="T3" fmla="*/ 1479 h 1578"/>
                <a:gd name="T4" fmla="*/ 1732 w 1746"/>
                <a:gd name="T5" fmla="*/ 1577 h 1578"/>
                <a:gd name="T6" fmla="*/ 1745 w 1746"/>
                <a:gd name="T7" fmla="*/ 1577 h 1578"/>
                <a:gd name="T8" fmla="*/ 1703 w 1746"/>
                <a:gd name="T9" fmla="*/ 1469 h 1578"/>
                <a:gd name="T10" fmla="*/ 1649 w 1746"/>
                <a:gd name="T11" fmla="*/ 1367 h 1578"/>
                <a:gd name="T12" fmla="*/ 1535 w 1746"/>
                <a:gd name="T13" fmla="*/ 1157 h 1578"/>
                <a:gd name="T14" fmla="*/ 1395 w 1746"/>
                <a:gd name="T15" fmla="*/ 951 h 1578"/>
                <a:gd name="T16" fmla="*/ 1236 w 1746"/>
                <a:gd name="T17" fmla="*/ 756 h 1578"/>
                <a:gd name="T18" fmla="*/ 1061 w 1746"/>
                <a:gd name="T19" fmla="*/ 582 h 1578"/>
                <a:gd name="T20" fmla="*/ 876 w 1746"/>
                <a:gd name="T21" fmla="*/ 426 h 1578"/>
                <a:gd name="T22" fmla="*/ 672 w 1746"/>
                <a:gd name="T23" fmla="*/ 294 h 1578"/>
                <a:gd name="T24" fmla="*/ 455 w 1746"/>
                <a:gd name="T25" fmla="*/ 174 h 1578"/>
                <a:gd name="T26" fmla="*/ 234 w 1746"/>
                <a:gd name="T27" fmla="*/ 78 h 1578"/>
                <a:gd name="T28" fmla="*/ 0 w 1746"/>
                <a:gd name="T29" fmla="*/ 0 h 1578"/>
                <a:gd name="T30" fmla="*/ 0 w 1746"/>
                <a:gd name="T31" fmla="*/ 12 h 1578"/>
                <a:gd name="T32" fmla="*/ 222 w 1746"/>
                <a:gd name="T33" fmla="*/ 89 h 1578"/>
                <a:gd name="T34" fmla="*/ 446 w 1746"/>
                <a:gd name="T35" fmla="*/ 185 h 1578"/>
                <a:gd name="T36" fmla="*/ 662 w 1746"/>
                <a:gd name="T37" fmla="*/ 305 h 1578"/>
                <a:gd name="T38" fmla="*/ 866 w 1746"/>
                <a:gd name="T39" fmla="*/ 437 h 1578"/>
                <a:gd name="T40" fmla="*/ 1052 w 1746"/>
                <a:gd name="T41" fmla="*/ 593 h 1578"/>
                <a:gd name="T42" fmla="*/ 1226 w 1746"/>
                <a:gd name="T43" fmla="*/ 767 h 1578"/>
                <a:gd name="T44" fmla="*/ 1385 w 1746"/>
                <a:gd name="T45" fmla="*/ 960 h 1578"/>
                <a:gd name="T46" fmla="*/ 1526 w 1746"/>
                <a:gd name="T47" fmla="*/ 1167 h 1578"/>
                <a:gd name="T48" fmla="*/ 1640 w 1746"/>
                <a:gd name="T49" fmla="*/ 1377 h 1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6" h="1578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" name="Freeform 5"/>
            <p:cNvSpPr>
              <a:spLocks/>
            </p:cNvSpPr>
            <p:nvPr/>
          </p:nvSpPr>
          <p:spPr bwMode="ltGray">
            <a:xfrm>
              <a:off x="0" y="2544"/>
              <a:ext cx="1746" cy="1769"/>
            </a:xfrm>
            <a:custGeom>
              <a:avLst/>
              <a:gdLst>
                <a:gd name="T0" fmla="*/ 0 w 1746"/>
                <a:gd name="T1" fmla="*/ 0 h 1769"/>
                <a:gd name="T2" fmla="*/ 0 w 1746"/>
                <a:gd name="T3" fmla="*/ 12 h 1769"/>
                <a:gd name="T4" fmla="*/ 210 w 1746"/>
                <a:gd name="T5" fmla="*/ 88 h 1769"/>
                <a:gd name="T6" fmla="*/ 426 w 1746"/>
                <a:gd name="T7" fmla="*/ 190 h 1769"/>
                <a:gd name="T8" fmla="*/ 630 w 1746"/>
                <a:gd name="T9" fmla="*/ 304 h 1769"/>
                <a:gd name="T10" fmla="*/ 818 w 1746"/>
                <a:gd name="T11" fmla="*/ 442 h 1769"/>
                <a:gd name="T12" fmla="*/ 998 w 1746"/>
                <a:gd name="T13" fmla="*/ 592 h 1769"/>
                <a:gd name="T14" fmla="*/ 1164 w 1746"/>
                <a:gd name="T15" fmla="*/ 766 h 1769"/>
                <a:gd name="T16" fmla="*/ 1310 w 1746"/>
                <a:gd name="T17" fmla="*/ 942 h 1769"/>
                <a:gd name="T18" fmla="*/ 1454 w 1746"/>
                <a:gd name="T19" fmla="*/ 1146 h 1769"/>
                <a:gd name="T20" fmla="*/ 1536 w 1746"/>
                <a:gd name="T21" fmla="*/ 1298 h 1769"/>
                <a:gd name="T22" fmla="*/ 1614 w 1746"/>
                <a:gd name="T23" fmla="*/ 1456 h 1769"/>
                <a:gd name="T24" fmla="*/ 1682 w 1746"/>
                <a:gd name="T25" fmla="*/ 1616 h 1769"/>
                <a:gd name="T26" fmla="*/ 1733 w 1746"/>
                <a:gd name="T27" fmla="*/ 1768 h 1769"/>
                <a:gd name="T28" fmla="*/ 1745 w 1746"/>
                <a:gd name="T29" fmla="*/ 1768 h 1769"/>
                <a:gd name="T30" fmla="*/ 1691 w 1746"/>
                <a:gd name="T31" fmla="*/ 1606 h 1769"/>
                <a:gd name="T32" fmla="*/ 1623 w 1746"/>
                <a:gd name="T33" fmla="*/ 1445 h 1769"/>
                <a:gd name="T34" fmla="*/ 1547 w 1746"/>
                <a:gd name="T35" fmla="*/ 1288 h 1769"/>
                <a:gd name="T36" fmla="*/ 1463 w 1746"/>
                <a:gd name="T37" fmla="*/ 1136 h 1769"/>
                <a:gd name="T38" fmla="*/ 1320 w 1746"/>
                <a:gd name="T39" fmla="*/ 932 h 1769"/>
                <a:gd name="T40" fmla="*/ 1173 w 1746"/>
                <a:gd name="T41" fmla="*/ 755 h 1769"/>
                <a:gd name="T42" fmla="*/ 1008 w 1746"/>
                <a:gd name="T43" fmla="*/ 581 h 1769"/>
                <a:gd name="T44" fmla="*/ 827 w 1746"/>
                <a:gd name="T45" fmla="*/ 431 h 1769"/>
                <a:gd name="T46" fmla="*/ 642 w 1746"/>
                <a:gd name="T47" fmla="*/ 293 h 1769"/>
                <a:gd name="T48" fmla="*/ 437 w 1746"/>
                <a:gd name="T49" fmla="*/ 179 h 1769"/>
                <a:gd name="T50" fmla="*/ 222 w 1746"/>
                <a:gd name="T51" fmla="*/ 78 h 1769"/>
                <a:gd name="T52" fmla="*/ 0 w 1746"/>
                <a:gd name="T53" fmla="*/ 0 h 1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46" h="1769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" name="Oval 6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1" name="Oval 7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" name="Oval 8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endParaRPr lang="en-US" altLang="en-US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endParaRPr lang="en-US" altLang="en-US"/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fld id="{210056AB-ED73-40FF-8DA0-620A2367920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137F6D39-94CA-B77A-D32B-7328240A9258}"/>
              </a:ext>
            </a:extLst>
          </p:cNvPr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49507" name="Freeform 3">
              <a:extLst>
                <a:ext uri="{FF2B5EF4-FFF2-40B4-BE49-F238E27FC236}">
                  <a16:creationId xmlns:a16="http://schemas.microsoft.com/office/drawing/2014/main" id="{74F877FE-7330-8FE8-EA88-00D92D3B65C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49508" name="Freeform 4">
              <a:extLst>
                <a:ext uri="{FF2B5EF4-FFF2-40B4-BE49-F238E27FC236}">
                  <a16:creationId xmlns:a16="http://schemas.microsoft.com/office/drawing/2014/main" id="{5EB600EB-A7C2-71A2-7DD8-35832D17C75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49509" name="Freeform 5">
              <a:extLst>
                <a:ext uri="{FF2B5EF4-FFF2-40B4-BE49-F238E27FC236}">
                  <a16:creationId xmlns:a16="http://schemas.microsoft.com/office/drawing/2014/main" id="{3D78C1F3-C140-C0A4-D3F7-2E60D5B1561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49510" name="Freeform 6">
              <a:extLst>
                <a:ext uri="{FF2B5EF4-FFF2-40B4-BE49-F238E27FC236}">
                  <a16:creationId xmlns:a16="http://schemas.microsoft.com/office/drawing/2014/main" id="{C6A979FF-9D9F-BB54-9BBD-16981C2D409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36" name="Oval 7">
              <a:extLst>
                <a:ext uri="{FF2B5EF4-FFF2-40B4-BE49-F238E27FC236}">
                  <a16:creationId xmlns:a16="http://schemas.microsoft.com/office/drawing/2014/main" id="{B443032E-1309-9663-0B98-1ED15139456F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37" name="Oval 8">
              <a:extLst>
                <a:ext uri="{FF2B5EF4-FFF2-40B4-BE49-F238E27FC236}">
                  <a16:creationId xmlns:a16="http://schemas.microsoft.com/office/drawing/2014/main" id="{70D2E68F-B0AD-62CC-F91C-694B00F3D910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38" name="Oval 9">
              <a:extLst>
                <a:ext uri="{FF2B5EF4-FFF2-40B4-BE49-F238E27FC236}">
                  <a16:creationId xmlns:a16="http://schemas.microsoft.com/office/drawing/2014/main" id="{E4BC854C-2B15-41B5-3339-5396A725075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149514" name="Rectangle 10">
            <a:extLst>
              <a:ext uri="{FF2B5EF4-FFF2-40B4-BE49-F238E27FC236}">
                <a16:creationId xmlns:a16="http://schemas.microsoft.com/office/drawing/2014/main" id="{D0CB61CE-E86E-C8E9-0B3D-9FAC4FE4DC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CA" altLang="en-US"/>
              <a:t>Click to edit Master title style</a:t>
            </a:r>
          </a:p>
        </p:txBody>
      </p:sp>
      <p:sp>
        <p:nvSpPr>
          <p:cNvPr id="149515" name="Rectangle 11">
            <a:extLst>
              <a:ext uri="{FF2B5EF4-FFF2-40B4-BE49-F238E27FC236}">
                <a16:creationId xmlns:a16="http://schemas.microsoft.com/office/drawing/2014/main" id="{39B019E3-4F5C-736F-01FE-F836249E0D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altLang="en-US"/>
              <a:t>Click to edit Master text styles</a:t>
            </a:r>
          </a:p>
          <a:p>
            <a:pPr lvl="1"/>
            <a:r>
              <a:rPr lang="en-CA" altLang="en-US"/>
              <a:t>Second level</a:t>
            </a:r>
          </a:p>
          <a:p>
            <a:pPr lvl="2"/>
            <a:r>
              <a:rPr lang="en-CA" altLang="en-US"/>
              <a:t>Third level</a:t>
            </a:r>
          </a:p>
          <a:p>
            <a:pPr lvl="3"/>
            <a:r>
              <a:rPr lang="en-CA" altLang="en-US"/>
              <a:t>Fourth level</a:t>
            </a:r>
          </a:p>
          <a:p>
            <a:pPr lvl="4"/>
            <a:r>
              <a:rPr lang="en-CA" altLang="en-US"/>
              <a:t>Fifth level</a:t>
            </a:r>
          </a:p>
        </p:txBody>
      </p:sp>
      <p:sp>
        <p:nvSpPr>
          <p:cNvPr id="149516" name="Rectangle 12">
            <a:extLst>
              <a:ext uri="{FF2B5EF4-FFF2-40B4-BE49-F238E27FC236}">
                <a16:creationId xmlns:a16="http://schemas.microsoft.com/office/drawing/2014/main" id="{5934D5F3-0B36-2241-3895-9BC5BACD228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49517" name="Rectangle 13">
            <a:extLst>
              <a:ext uri="{FF2B5EF4-FFF2-40B4-BE49-F238E27FC236}">
                <a16:creationId xmlns:a16="http://schemas.microsoft.com/office/drawing/2014/main" id="{15DB109A-DA6B-D70C-4885-4EB65049370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49518" name="Rectangle 14">
            <a:extLst>
              <a:ext uri="{FF2B5EF4-FFF2-40B4-BE49-F238E27FC236}">
                <a16:creationId xmlns:a16="http://schemas.microsoft.com/office/drawing/2014/main" id="{09272E40-A1FD-5C00-8FE5-86486CAE360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fld id="{FE74FEFF-9B2D-4178-8910-1D3ABF21C906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07956554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iticalthinkingsolutions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Colbert's%20farewell%20played%20it%20safe%20with%20warm,%20star-studded%20goodbye%20and%20no%20political%20bite" TargetMode="External"/><Relationship Id="rId2" Type="http://schemas.openxmlformats.org/officeDocument/2006/relationships/hyperlink" Target="https://www.cbc.ca/news/canada/edmonton/campaign-to-keep-alberta-in-canada-launches-after-danielle-smith-vows-to-put-province-s-future-to-a-vote-9.7210451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cnn.com/2026/05/28/science/blue-origin-rocket-anomaly" TargetMode="External"/><Relationship Id="rId4" Type="http://schemas.openxmlformats.org/officeDocument/2006/relationships/hyperlink" Target="https://www.politico.com/news/2025/12/17/data-centers-have-a-political-problem-and-big-tech-wants-to-fix-it-0069369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bc.ca/sports/hockey/nhl/claude-lemieux-brain-donated-boston-university-cte-center-9.7218330" TargetMode="External"/><Relationship Id="rId2" Type="http://schemas.openxmlformats.org/officeDocument/2006/relationships/hyperlink" Target="https://www.cbc.ca/news/canada/nova-scotia/ai-deepfakes-charges-9.7215992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allthinksconsidered.com/2025/03/06/season-3-episode-7-tim-fleiszer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684213" y="404813"/>
            <a:ext cx="7772400" cy="299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 anchorCtr="1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1143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4572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altLang="en-US" sz="48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32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Critical Thinking, Ethical Reasoning, </a:t>
            </a:r>
          </a:p>
          <a:p>
            <a:pPr algn="ctr"/>
            <a:r>
              <a:rPr lang="en-US" altLang="en-US" sz="32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and Having Meaningful Conversations:</a:t>
            </a:r>
          </a:p>
          <a:p>
            <a:pPr algn="ctr"/>
            <a:r>
              <a:rPr lang="en-US" altLang="en-US" sz="32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Topics and Issues for Discussion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403350" y="3933825"/>
            <a:ext cx="64008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endParaRPr lang="en-US" altLang="en-US" sz="3200" dirty="0">
              <a:effectLst>
                <a:outerShdw blurRad="38100" dist="38100" dir="2700000" algn="tl">
                  <a:srgbClr val="010199"/>
                </a:outerShdw>
              </a:effectLst>
            </a:endParaRPr>
          </a:p>
          <a:p>
            <a:pPr algn="ctr">
              <a:spcBef>
                <a:spcPct val="20000"/>
              </a:spcBef>
            </a:pPr>
            <a:r>
              <a:rPr lang="en-US" altLang="en-US" sz="1600" dirty="0">
                <a:effectLst>
                  <a:outerShdw blurRad="38100" dist="38100" dir="2700000" algn="tl">
                    <a:srgbClr val="010199"/>
                  </a:outerShdw>
                </a:effectLst>
              </a:rPr>
              <a:t>Dr. Christopher DiCarlo</a:t>
            </a:r>
          </a:p>
          <a:p>
            <a:pPr algn="ctr">
              <a:spcBef>
                <a:spcPct val="20000"/>
              </a:spcBef>
            </a:pPr>
            <a:r>
              <a:rPr lang="en-US" altLang="en-US" sz="1600" dirty="0">
                <a:effectLst>
                  <a:outerShdw blurRad="38100" dist="38100" dir="2700000" algn="tl">
                    <a:srgbClr val="010199"/>
                  </a:outerShdw>
                </a:effectLst>
              </a:rPr>
              <a:t> </a:t>
            </a:r>
            <a:r>
              <a:rPr lang="en-US" altLang="en-US" sz="1600" dirty="0">
                <a:effectLst>
                  <a:outerShdw blurRad="38100" dist="38100" dir="2700000" algn="tl">
                    <a:srgbClr val="010199"/>
                  </a:outerShdw>
                </a:effectLst>
                <a:hlinkClick r:id="rId3"/>
              </a:rPr>
              <a:t>www.criticalthinkingsolutions.ca</a:t>
            </a:r>
            <a:r>
              <a:rPr lang="en-US" altLang="en-US" sz="1600" dirty="0">
                <a:effectLst>
                  <a:outerShdw blurRad="38100" dist="38100" dir="2700000" algn="tl">
                    <a:srgbClr val="010199"/>
                  </a:outerShdw>
                </a:effectLst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A564D-1A1B-658E-87FD-EDD7ACE9E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 Discussion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4E48A-3713-60E2-C40C-B069EFD6D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Discussion of Topics/Issues:</a:t>
            </a:r>
          </a:p>
          <a:p>
            <a:r>
              <a:rPr lang="en-US" dirty="0"/>
              <a:t>Protocol: </a:t>
            </a:r>
          </a:p>
          <a:p>
            <a:pPr lvl="1"/>
            <a:r>
              <a:rPr lang="en-US" dirty="0"/>
              <a:t>Proposed Main Topics e.g. abortion, euthanasia, capital punishment, etc.</a:t>
            </a:r>
          </a:p>
          <a:p>
            <a:pPr lvl="1"/>
            <a:r>
              <a:rPr lang="en-US" dirty="0"/>
              <a:t>Suggested Current Events e.g. Trump, Alberta’s secession, AI, etc. </a:t>
            </a:r>
          </a:p>
          <a:p>
            <a:pPr lvl="1"/>
            <a:r>
              <a:rPr lang="en-US" dirty="0"/>
              <a:t>A combination of the two?</a:t>
            </a:r>
          </a:p>
          <a:p>
            <a:pPr lvl="1"/>
            <a:r>
              <a:rPr lang="en-US" dirty="0"/>
              <a:t>Be prepared for tangents. </a:t>
            </a:r>
          </a:p>
          <a:p>
            <a:pPr lvl="1"/>
            <a:r>
              <a:rPr lang="en-US" dirty="0"/>
              <a:t>Rules of Engagement…</a:t>
            </a:r>
          </a:p>
        </p:txBody>
      </p:sp>
    </p:spTree>
    <p:extLst>
      <p:ext uri="{BB962C8B-B14F-4D97-AF65-F5344CB8AC3E}">
        <p14:creationId xmlns:p14="http://schemas.microsoft.com/office/powerpoint/2010/main" val="7775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131D5-F76B-4A5E-BB4D-AB73FC6A6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and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5D149-29AC-B2A7-2E3A-17AC84DA9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75000"/>
              <a:buFont typeface="Wingdings" pitchFamily="2" charset="2"/>
              <a:buChar char="l"/>
              <a:tabLst/>
              <a:defRPr/>
            </a:pP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ea typeface="+mn-ea"/>
                <a:cs typeface="Arial"/>
                <a:hlinkClick r:id="rId2"/>
              </a:rPr>
              <a:t>Campaign to keep Alberta in Canada launches, after Danielle Smith vows to put province’s future to a vote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10199"/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75000"/>
              <a:buFont typeface="Wingdings" pitchFamily="2" charset="2"/>
              <a:buChar char="l"/>
              <a:tabLst/>
              <a:defRPr/>
            </a:pPr>
            <a:r>
              <a:rPr kumimoji="0" lang="en-US" sz="3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ea typeface="+mn-ea"/>
                <a:cs typeface="Arial"/>
                <a:hlinkClick r:id="rId3" action="ppaction://hlinkfile"/>
              </a:rPr>
              <a:t>Colbert’s farewell played it safe with warm, star-studded goodbye and no political bite</a:t>
            </a:r>
            <a:endParaRPr kumimoji="0" lang="en-US" sz="31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10199"/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75000"/>
              <a:buFont typeface="Wingdings" pitchFamily="2" charset="2"/>
              <a:buChar char="l"/>
              <a:tabLst/>
              <a:defRPr/>
            </a:pPr>
            <a:r>
              <a:rPr kumimoji="0" lang="en-US" sz="3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ea typeface="+mn-ea"/>
                <a:cs typeface="Arial"/>
                <a:hlinkClick r:id="rId4"/>
              </a:rPr>
              <a:t>Data centers have a political problem — and Big Tech wants to fix it</a:t>
            </a:r>
            <a:endParaRPr kumimoji="0" lang="en-US" sz="31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10199"/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75000"/>
              <a:buFont typeface="Wingdings" pitchFamily="2" charset="2"/>
              <a:buChar char="l"/>
              <a:tabLst/>
              <a:defRPr/>
            </a:pPr>
            <a:r>
              <a:rPr lang="en-US" sz="3100" dirty="0">
                <a:solidFill>
                  <a:srgbClr val="FFFFFF"/>
                </a:solidFill>
                <a:latin typeface="Arial"/>
                <a:cs typeface="Arial"/>
              </a:rPr>
              <a:t>Topics in AI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75000"/>
              <a:buFont typeface="Wingdings" pitchFamily="2" charset="2"/>
              <a:buChar char="l"/>
              <a:tabLst/>
              <a:defRPr/>
            </a:pPr>
            <a:r>
              <a:rPr kumimoji="0" lang="en-US" sz="3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ea typeface="+mn-ea"/>
                <a:cs typeface="Arial"/>
                <a:hlinkClick r:id="rId5"/>
              </a:rPr>
              <a:t>Blue Origin rocket explodes during ground test</a:t>
            </a:r>
            <a:endParaRPr kumimoji="0" lang="en-US" sz="31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10199"/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72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F7D1B-E0B5-06D2-B5B6-70E95BB80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B2B2B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Topics and Issues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72AC6-4DC3-C7A5-1B36-5035420E5C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AI deepfakes of dozens of Canadian women in violent and sexual images shared online</a:t>
            </a:r>
            <a:endParaRPr lang="en-US" dirty="0"/>
          </a:p>
          <a:p>
            <a:r>
              <a:rPr lang="en-US" dirty="0">
                <a:hlinkClick r:id="rId3"/>
              </a:rPr>
              <a:t>Claude Lemieux's brain will be donated to Boston University's CTE Center, his family says</a:t>
            </a:r>
            <a:endParaRPr lang="en-US" dirty="0"/>
          </a:p>
          <a:p>
            <a:r>
              <a:rPr lang="en-US" dirty="0">
                <a:hlinkClick r:id="rId4"/>
              </a:rPr>
              <a:t>Tim Fleiszer: Executive Director of Concussion Legacy Foundation Canada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74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78783-C3A8-FB85-FCF0-5FEA13DA0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55CC8-3C41-DAF3-FFD1-73E6E540C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352541"/>
      </p:ext>
    </p:extLst>
  </p:cSld>
  <p:clrMapOvr>
    <a:masterClrMapping/>
  </p:clrMapOvr>
</p:sld>
</file>

<file path=ppt/theme/theme1.xml><?xml version="1.0" encoding="utf-8"?>
<a:theme xmlns:a="http://schemas.openxmlformats.org/drawingml/2006/main" name="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CA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CA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</Template>
  <TotalTime>14599</TotalTime>
  <Words>189</Words>
  <Application>Microsoft Office PowerPoint</Application>
  <PresentationFormat>On-screen Show (4:3)</PresentationFormat>
  <Paragraphs>25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Wingdings</vt:lpstr>
      <vt:lpstr>Orbit</vt:lpstr>
      <vt:lpstr>1_Orbit</vt:lpstr>
      <vt:lpstr>PowerPoint Presentation</vt:lpstr>
      <vt:lpstr>Topic Discussion Protocol</vt:lpstr>
      <vt:lpstr>Topics and Issues</vt:lpstr>
      <vt:lpstr>Topics and Issues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Sustainability  and  The Big Five</dc:title>
  <dc:creator>Chris</dc:creator>
  <cp:lastModifiedBy>Christopher DiCarlo</cp:lastModifiedBy>
  <cp:revision>81</cp:revision>
  <dcterms:created xsi:type="dcterms:W3CDTF">2011-01-22T04:53:47Z</dcterms:created>
  <dcterms:modified xsi:type="dcterms:W3CDTF">2026-06-01T03:09:09Z</dcterms:modified>
</cp:coreProperties>
</file>